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92" y="-6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48544" y="955610"/>
            <a:ext cx="3960440" cy="4705638"/>
          </a:xfrm>
          <a:ln>
            <a:noFill/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endParaRPr lang="ru-RU" sz="3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r>
              <a:rPr lang="ru-RU" sz="3300" b="1" dirty="0" smtClean="0">
                <a:solidFill>
                  <a:schemeClr val="accent2"/>
                </a:solidFill>
              </a:rPr>
              <a:t>Календарь мероприятий на 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сентября  в 15:00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вопросам: 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ККТ в отрасли общественного питания. Использование мобильного приложения ФНС России «Проверка чека»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endParaRPr lang="ru-RU" sz="2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№4 по ЯНАО </a:t>
            </a: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</a:t>
            </a:r>
            <a:r>
              <a:rPr lang="ru-RU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сентября  </a:t>
            </a:r>
            <a:r>
              <a:rPr lang="ru-RU" sz="35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15:00</a:t>
            </a: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 для индивидуальных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предпринимателей и юридических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лиц.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Получение налогового уведомления для ФЛ на портале 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№5 по ЯНАО </a:t>
            </a:r>
          </a:p>
          <a:p>
            <a:pPr marL="0" lvl="1" indent="0" algn="ctr"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b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1596</TotalTime>
  <Words>53</Words>
  <Application>Microsoft Office PowerPoint</Application>
  <PresentationFormat>Лист A4 (210x297 мм)</PresentationFormat>
  <Paragraphs>26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246</cp:revision>
  <cp:lastPrinted>2023-03-24T03:51:23Z</cp:lastPrinted>
  <dcterms:created xsi:type="dcterms:W3CDTF">2020-04-10T13:09:37Z</dcterms:created>
  <dcterms:modified xsi:type="dcterms:W3CDTF">2023-09-04T05:54:38Z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